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59" r:id="rId4"/>
    <p:sldId id="257" r:id="rId5"/>
    <p:sldId id="258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5" autoAdjust="0"/>
    <p:restoredTop sz="94660"/>
  </p:normalViewPr>
  <p:slideViewPr>
    <p:cSldViewPr>
      <p:cViewPr varScale="1">
        <p:scale>
          <a:sx n="98" d="100"/>
          <a:sy n="98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81777E-3F35-4B3E-A0DD-AD7AB7E59E2F}" type="datetimeFigureOut">
              <a:rPr lang="sk-SK" smtClean="0"/>
              <a:pPr/>
              <a:t>6.11.2017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59FE2-B13A-4672-B43A-26E0881E64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81777E-3F35-4B3E-A0DD-AD7AB7E59E2F}" type="datetimeFigureOut">
              <a:rPr lang="sk-SK" smtClean="0"/>
              <a:pPr/>
              <a:t>6.11.2017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59FE2-B13A-4672-B43A-26E0881E64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81777E-3F35-4B3E-A0DD-AD7AB7E59E2F}" type="datetimeFigureOut">
              <a:rPr lang="sk-SK" smtClean="0"/>
              <a:pPr/>
              <a:t>6.11.2017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59FE2-B13A-4672-B43A-26E0881E64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81777E-3F35-4B3E-A0DD-AD7AB7E59E2F}" type="datetimeFigureOut">
              <a:rPr lang="sk-SK" smtClean="0"/>
              <a:pPr/>
              <a:t>6.11.2017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59FE2-B13A-4672-B43A-26E0881E64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81777E-3F35-4B3E-A0DD-AD7AB7E59E2F}" type="datetimeFigureOut">
              <a:rPr lang="sk-SK" smtClean="0"/>
              <a:pPr/>
              <a:t>6.11.2017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59FE2-B13A-4672-B43A-26E0881E64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81777E-3F35-4B3E-A0DD-AD7AB7E59E2F}" type="datetimeFigureOut">
              <a:rPr lang="sk-SK" smtClean="0"/>
              <a:pPr/>
              <a:t>6.11.2017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59FE2-B13A-4672-B43A-26E0881E64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81777E-3F35-4B3E-A0DD-AD7AB7E59E2F}" type="datetimeFigureOut">
              <a:rPr lang="sk-SK" smtClean="0"/>
              <a:pPr/>
              <a:t>6.11.2017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59FE2-B13A-4672-B43A-26E0881E64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81777E-3F35-4B3E-A0DD-AD7AB7E59E2F}" type="datetimeFigureOut">
              <a:rPr lang="sk-SK" smtClean="0"/>
              <a:pPr/>
              <a:t>6.11.2017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59FE2-B13A-4672-B43A-26E0881E64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81777E-3F35-4B3E-A0DD-AD7AB7E59E2F}" type="datetimeFigureOut">
              <a:rPr lang="sk-SK" smtClean="0"/>
              <a:pPr/>
              <a:t>6.11.2017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59FE2-B13A-4672-B43A-26E0881E64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81777E-3F35-4B3E-A0DD-AD7AB7E59E2F}" type="datetimeFigureOut">
              <a:rPr lang="sk-SK" smtClean="0"/>
              <a:pPr/>
              <a:t>6.11.2017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59FE2-B13A-4672-B43A-26E0881E64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81777E-3F35-4B3E-A0DD-AD7AB7E59E2F}" type="datetimeFigureOut">
              <a:rPr lang="sk-SK" smtClean="0"/>
              <a:pPr/>
              <a:t>6.11.2017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559FE2-B13A-4672-B43A-26E0881E64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581777E-3F35-4B3E-A0DD-AD7AB7E59E2F}" type="datetimeFigureOut">
              <a:rPr lang="sk-SK" smtClean="0"/>
              <a:pPr/>
              <a:t>6.11.2017</a:t>
            </a:fld>
            <a:endParaRPr lang="sk-SK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E559FE2-B13A-4672-B43A-26E0881E642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Výsledok vyhľadávania obrázkov pre dopyt jesenne lis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32682" cy="6225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3985058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sk-SK" dirty="0" smtClean="0">
                <a:latin typeface="Imprint MT Shadow" pitchFamily="82" charset="0"/>
              </a:rPr>
              <a:t/>
            </a:r>
            <a:br>
              <a:rPr lang="sk-SK" dirty="0" smtClean="0">
                <a:latin typeface="Imprint MT Shadow" pitchFamily="82" charset="0"/>
              </a:rPr>
            </a:br>
            <a:r>
              <a:rPr lang="sk-SK" sz="9600" dirty="0" smtClean="0">
                <a:solidFill>
                  <a:srgbClr val="800000"/>
                </a:solidFill>
                <a:latin typeface="Monotype Corsiva" pitchFamily="66" charset="0"/>
              </a:rPr>
              <a:t>Slovakia</a:t>
            </a:r>
            <a:endParaRPr lang="sk-SK" sz="9600" dirty="0">
              <a:solidFill>
                <a:srgbClr val="8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83880" cy="1051560"/>
          </a:xfrm>
        </p:spPr>
        <p:txBody>
          <a:bodyPr>
            <a:normAutofit/>
          </a:bodyPr>
          <a:lstStyle/>
          <a:p>
            <a:r>
              <a:rPr lang="sk-SK" sz="5400" dirty="0" smtClean="0">
                <a:latin typeface="Monotype Corsiva" pitchFamily="66" charset="0"/>
              </a:rPr>
              <a:t>♣Vanessa Obertová</a:t>
            </a:r>
            <a:endParaRPr lang="sk-SK" sz="540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3888432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	</a:t>
            </a:r>
            <a:r>
              <a:rPr lang="sk-SK" sz="2200" dirty="0" smtClean="0">
                <a:latin typeface="Arial Rounded MT Bold" pitchFamily="34" charset="0"/>
              </a:rPr>
              <a:t>Hello. My name is Vanessa Obertová. I am 16 years old. My birthplace is Slovakia. I am student of Hotel Academy in Žilina. My hobbies is traveling. And since i love traveling , I also need to know the language. English lessons help me to improve my english skills. I love our english lessons because they are not basic as usual.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5" name="Picture 4" descr="leave2.jpg"/>
          <p:cNvPicPr/>
          <p:nvPr/>
        </p:nvPicPr>
        <p:blipFill>
          <a:blip r:embed="rId2" cstate="print"/>
          <a:srcRect l="19339" t="13216" r="6942"/>
          <a:stretch>
            <a:fillRect/>
          </a:stretch>
        </p:blipFill>
        <p:spPr>
          <a:xfrm rot="715973">
            <a:off x="5782759" y="61807"/>
            <a:ext cx="3265615" cy="2997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7230">
            <a:off x="4514656" y="2891141"/>
            <a:ext cx="3588483" cy="3375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>
            <a:normAutofit/>
          </a:bodyPr>
          <a:lstStyle/>
          <a:p>
            <a:pPr algn="r"/>
            <a:r>
              <a:rPr lang="sk-SK" sz="4400" dirty="0" smtClean="0">
                <a:solidFill>
                  <a:srgbClr val="800000"/>
                </a:solidFill>
                <a:latin typeface="Monotype Corsiva" pitchFamily="66" charset="0"/>
              </a:rPr>
              <a:t>♣Lea Petrželková ♣Patrícia Pechalová</a:t>
            </a:r>
            <a:endParaRPr lang="sk-SK" sz="4400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6" name="Obrázo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59053"/>
            <a:ext cx="4933950" cy="3098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5328592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	</a:t>
            </a:r>
            <a:r>
              <a:rPr lang="sk-SK" sz="2000" dirty="0" smtClean="0">
                <a:latin typeface="Arial Rounded MT Bold" pitchFamily="34" charset="0"/>
              </a:rPr>
              <a:t>HI!Our names are Patrícia (brown ears) and Lea (white ears).  We´re students  of  the Hotel academy in Žilina. We´re 16 years old. Our hobbies are: English, eating, sleeping, fashion, reading good books, long walks in summer and travelling. We´re interesting working in eTwinning project „Heroes across the borders“.</a:t>
            </a:r>
          </a:p>
          <a:p>
            <a:pPr>
              <a:buNone/>
            </a:pPr>
            <a:r>
              <a:rPr lang="sk-SK" sz="2000" dirty="0" smtClean="0">
                <a:latin typeface="Arial Rounded MT Bold" pitchFamily="34" charset="0"/>
              </a:rPr>
              <a:t>	Our quote: </a:t>
            </a:r>
            <a:r>
              <a:rPr lang="sk-SK" sz="2400" dirty="0" smtClean="0">
                <a:latin typeface="Monotype Corsiva" pitchFamily="66" charset="0"/>
              </a:rPr>
              <a:t>„Be with someone who is good for your mental health.“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7" name="Picture 6" descr="images.jpg"/>
          <p:cNvPicPr/>
          <p:nvPr/>
        </p:nvPicPr>
        <p:blipFill>
          <a:blip r:embed="rId3" cstate="print"/>
          <a:srcRect l="25333" b="8000"/>
          <a:stretch>
            <a:fillRect/>
          </a:stretch>
        </p:blipFill>
        <p:spPr>
          <a:xfrm rot="588615">
            <a:off x="5719507" y="3677015"/>
            <a:ext cx="3182587" cy="31620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83880" cy="1051560"/>
          </a:xfrm>
        </p:spPr>
        <p:txBody>
          <a:bodyPr>
            <a:normAutofit/>
          </a:bodyPr>
          <a:lstStyle/>
          <a:p>
            <a:r>
              <a:rPr lang="sk-SK" sz="5400" dirty="0" smtClean="0">
                <a:latin typeface="Monotype Corsiva" pitchFamily="66" charset="0"/>
              </a:rPr>
              <a:t>♣ Tímea Prasličáková</a:t>
            </a:r>
            <a:endParaRPr lang="sk-SK" sz="540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3816424" cy="551723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sk-SK" dirty="0" smtClean="0"/>
              <a:t>	</a:t>
            </a:r>
            <a:r>
              <a:rPr lang="sk-SK" sz="6500" dirty="0" smtClean="0">
                <a:latin typeface="Arial Rounded MT Bold" pitchFamily="34" charset="0"/>
              </a:rPr>
              <a:t>Hi, </a:t>
            </a:r>
          </a:p>
          <a:p>
            <a:pPr>
              <a:buNone/>
            </a:pPr>
            <a:r>
              <a:rPr lang="sk-SK" sz="6500" dirty="0" smtClean="0">
                <a:latin typeface="Arial Rounded MT Bold" pitchFamily="34" charset="0"/>
              </a:rPr>
              <a:t>	My name is Tímea but friends call me Mima. I am 17 years old. I am student of a Hotel  academy.  School  is  in the Žilina. </a:t>
            </a:r>
          </a:p>
          <a:p>
            <a:pPr>
              <a:buNone/>
            </a:pPr>
            <a:r>
              <a:rPr lang="sk-SK" sz="6500" dirty="0" smtClean="0">
                <a:latin typeface="Arial Rounded MT Bold" pitchFamily="34" charset="0"/>
              </a:rPr>
              <a:t>	My hobbies are cycling, tourism, dog rescue, swimming and snowboarding. I love fun and travel.</a:t>
            </a:r>
          </a:p>
          <a:p>
            <a:pPr>
              <a:buNone/>
            </a:pPr>
            <a:r>
              <a:rPr lang="sk-SK" sz="6500" dirty="0" smtClean="0">
                <a:latin typeface="Arial Rounded MT Bold" pitchFamily="34" charset="0"/>
              </a:rPr>
              <a:t>	In my free time I like to see some serials. My favorite meal is pizza and drink cola. I am an only child. I only have a dog. His name is Pappy.</a:t>
            </a:r>
          </a:p>
          <a:p>
            <a:pPr>
              <a:buNone/>
            </a:pPr>
            <a:r>
              <a:rPr lang="sk-SK" dirty="0" smtClean="0">
                <a:latin typeface="Arial Rounded MT Bold" pitchFamily="34" charset="0"/>
              </a:rPr>
              <a:t> 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5" name="Obrázo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891">
            <a:off x="4162963" y="2494006"/>
            <a:ext cx="2713397" cy="421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eaf-1735550_960_720.jpg"/>
          <p:cNvPicPr/>
          <p:nvPr/>
        </p:nvPicPr>
        <p:blipFill>
          <a:blip r:embed="rId3" cstate="print"/>
          <a:srcRect l="25065" r="5213"/>
          <a:stretch>
            <a:fillRect/>
          </a:stretch>
        </p:blipFill>
        <p:spPr>
          <a:xfrm rot="534929">
            <a:off x="5796136" y="188640"/>
            <a:ext cx="3024336" cy="3027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</p:spPr>
        <p:txBody>
          <a:bodyPr>
            <a:normAutofit/>
          </a:bodyPr>
          <a:lstStyle/>
          <a:p>
            <a:pPr algn="r"/>
            <a:r>
              <a:rPr lang="sk-SK" sz="5400" dirty="0" smtClean="0">
                <a:solidFill>
                  <a:srgbClr val="800000"/>
                </a:solidFill>
                <a:latin typeface="Arial Rounded MT Bold" pitchFamily="34" charset="0"/>
              </a:rPr>
              <a:t>♣ </a:t>
            </a:r>
            <a:r>
              <a:rPr lang="sk-SK" sz="5400" dirty="0" smtClean="0">
                <a:solidFill>
                  <a:srgbClr val="800000"/>
                </a:solidFill>
                <a:latin typeface="Monotype Corsiva" pitchFamily="66" charset="0"/>
              </a:rPr>
              <a:t>Filip Šedivý</a:t>
            </a:r>
            <a:endParaRPr lang="sk-SK" sz="5400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124744"/>
            <a:ext cx="4007416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>
                <a:latin typeface="Arial Rounded MT Bold" pitchFamily="34" charset="0"/>
              </a:rPr>
              <a:t>	</a:t>
            </a:r>
            <a:r>
              <a:rPr lang="sk-SK" sz="2000" dirty="0" smtClean="0">
                <a:latin typeface="Arial Rounded MT Bold" pitchFamily="34" charset="0"/>
              </a:rPr>
              <a:t>Hello my name is Filip Šedivý. I has been born 23.3.2001 (16yo)</a:t>
            </a:r>
          </a:p>
          <a:p>
            <a:pPr>
              <a:buNone/>
            </a:pPr>
            <a:r>
              <a:rPr lang="sk-SK" sz="2000" dirty="0" smtClean="0">
                <a:latin typeface="Arial Rounded MT Bold" pitchFamily="34" charset="0"/>
              </a:rPr>
              <a:t>	Im student of Hotelová Akadémia Žilina in Slovakia.</a:t>
            </a:r>
          </a:p>
          <a:p>
            <a:pPr>
              <a:buNone/>
            </a:pPr>
            <a:r>
              <a:rPr lang="sk-SK" sz="2000" dirty="0" smtClean="0">
                <a:latin typeface="Arial Rounded MT Bold" pitchFamily="34" charset="0"/>
              </a:rPr>
              <a:t>	My hobbies are playing games (mainly csgo) , travelling with family or with friends and playing football. Im trying to be the best csgo player in Slovakia.</a:t>
            </a:r>
          </a:p>
          <a:p>
            <a:pPr>
              <a:buNone/>
            </a:pPr>
            <a:r>
              <a:rPr lang="sk-SK" sz="2000" dirty="0" smtClean="0">
                <a:latin typeface="Arial Rounded MT Bold" pitchFamily="34" charset="0"/>
              </a:rPr>
              <a:t>	Im really enjoying english lessons because its not boring like everything else in my school.</a:t>
            </a:r>
          </a:p>
          <a:p>
            <a:endParaRPr lang="sk-SK" dirty="0">
              <a:latin typeface="Arial Rounded MT Bold" pitchFamily="34" charset="0"/>
            </a:endParaRPr>
          </a:p>
        </p:txBody>
      </p:sp>
      <p:pic>
        <p:nvPicPr>
          <p:cNvPr id="5" name="Picture 4" descr="65.jpg"/>
          <p:cNvPicPr/>
          <p:nvPr/>
        </p:nvPicPr>
        <p:blipFill>
          <a:blip r:embed="rId2" cstate="print"/>
          <a:srcRect l="6750" r="18000" b="2000"/>
          <a:stretch>
            <a:fillRect/>
          </a:stretch>
        </p:blipFill>
        <p:spPr>
          <a:xfrm rot="815940">
            <a:off x="220921" y="161993"/>
            <a:ext cx="3505423" cy="3323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Student\Desktop\unnam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4254">
            <a:off x="2215303" y="2409232"/>
            <a:ext cx="2595663" cy="4122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83880" cy="1051560"/>
          </a:xfrm>
        </p:spPr>
        <p:txBody>
          <a:bodyPr>
            <a:normAutofit/>
          </a:bodyPr>
          <a:lstStyle/>
          <a:p>
            <a:r>
              <a:rPr lang="sk-SK" sz="5400" dirty="0" smtClean="0">
                <a:latin typeface="Monotype Corsiva" pitchFamily="66" charset="0"/>
              </a:rPr>
              <a:t>♣Barbora Špircová</a:t>
            </a:r>
            <a:endParaRPr lang="sk-SK" sz="540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3672408" cy="512405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k-SK" dirty="0" smtClean="0"/>
              <a:t>	</a:t>
            </a:r>
            <a:r>
              <a:rPr lang="sk-SK" dirty="0" smtClean="0">
                <a:latin typeface="Arial Rounded MT Bold" pitchFamily="34" charset="0"/>
              </a:rPr>
              <a:t>My name is Barbora. I am from Slovakia. </a:t>
            </a:r>
          </a:p>
          <a:p>
            <a:pPr>
              <a:buNone/>
            </a:pPr>
            <a:r>
              <a:rPr lang="sk-SK" dirty="0" smtClean="0">
                <a:latin typeface="Arial Rounded MT Bold" pitchFamily="34" charset="0"/>
              </a:rPr>
              <a:t>	I live in Nesluša. I am 16 yaers old. </a:t>
            </a:r>
          </a:p>
          <a:p>
            <a:pPr>
              <a:buNone/>
            </a:pPr>
            <a:r>
              <a:rPr lang="sk-SK" dirty="0" smtClean="0">
                <a:latin typeface="Arial Rounded MT Bold" pitchFamily="34" charset="0"/>
              </a:rPr>
              <a:t>	I am student of  the Hotel Academy in Žilina. </a:t>
            </a:r>
          </a:p>
          <a:p>
            <a:pPr>
              <a:buNone/>
            </a:pPr>
            <a:r>
              <a:rPr lang="sk-SK" dirty="0" smtClean="0">
                <a:latin typeface="Arial Rounded MT Bold" pitchFamily="34" charset="0"/>
              </a:rPr>
              <a:t>	My hobbies: playing Mandolína and guitar, </a:t>
            </a:r>
          </a:p>
          <a:p>
            <a:pPr>
              <a:buNone/>
            </a:pPr>
            <a:r>
              <a:rPr lang="sk-SK" dirty="0" smtClean="0">
                <a:latin typeface="Arial Rounded MT Bold" pitchFamily="34" charset="0"/>
              </a:rPr>
              <a:t>	skiing, cycling, roller skating, time spent </a:t>
            </a:r>
          </a:p>
          <a:p>
            <a:pPr>
              <a:buNone/>
            </a:pPr>
            <a:r>
              <a:rPr lang="sk-SK" dirty="0" smtClean="0">
                <a:latin typeface="Arial Rounded MT Bold" pitchFamily="34" charset="0"/>
              </a:rPr>
              <a:t>	with family and friends, skiing, etc.</a:t>
            </a:r>
          </a:p>
          <a:p>
            <a:pPr>
              <a:buNone/>
            </a:pPr>
            <a:r>
              <a:rPr lang="sk-SK" dirty="0" smtClean="0">
                <a:latin typeface="Arial Rounded MT Bold" pitchFamily="34" charset="0"/>
              </a:rPr>
              <a:t>	I love playing Mandolína.</a:t>
            </a:r>
          </a:p>
          <a:p>
            <a:pPr>
              <a:buNone/>
            </a:pPr>
            <a:r>
              <a:rPr lang="sk-SK" dirty="0" smtClean="0">
                <a:latin typeface="Arial Rounded MT Bold" pitchFamily="34" charset="0"/>
              </a:rPr>
              <a:t>	I love skiinkg . I love all seasons.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5" name="Picture 4" descr="leaves-1072563_640.png"/>
          <p:cNvPicPr/>
          <p:nvPr/>
        </p:nvPicPr>
        <p:blipFill>
          <a:blip r:embed="rId2" cstate="print"/>
          <a:srcRect b="29767"/>
          <a:stretch>
            <a:fillRect/>
          </a:stretch>
        </p:blipFill>
        <p:spPr>
          <a:xfrm>
            <a:off x="5580112" y="260648"/>
            <a:ext cx="3124200" cy="2963521"/>
          </a:xfrm>
          <a:prstGeom prst="rect">
            <a:avLst/>
          </a:prstGeom>
        </p:spPr>
      </p:pic>
      <p:pic>
        <p:nvPicPr>
          <p:cNvPr id="4" name="Obrázok 1" descr="Fotka Barborky Špircovej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769">
            <a:off x="4439473" y="2822126"/>
            <a:ext cx="3289392" cy="3488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>
            <a:normAutofit/>
          </a:bodyPr>
          <a:lstStyle/>
          <a:p>
            <a:pPr algn="r"/>
            <a:r>
              <a:rPr lang="sk-SK" sz="5400" dirty="0" smtClean="0">
                <a:solidFill>
                  <a:srgbClr val="800000"/>
                </a:solidFill>
                <a:latin typeface="Monotype Corsiva" pitchFamily="66" charset="0"/>
              </a:rPr>
              <a:t>♣Alžbeta Vozáriková</a:t>
            </a:r>
            <a:endParaRPr lang="sk-SK" sz="5400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412776"/>
            <a:ext cx="4223440" cy="51960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dirty="0" smtClean="0"/>
              <a:t>	</a:t>
            </a:r>
            <a:r>
              <a:rPr lang="sk-SK" dirty="0" smtClean="0">
                <a:latin typeface="Arial Rounded MT Bold" pitchFamily="34" charset="0"/>
              </a:rPr>
              <a:t>Hi, my name is Alžbeta Vozáriková. I‘m 16 years old and I‘m student of Hotel Academy in Žilina. I live in Bytča, Slovakia. My hobbies involves drawing, sleeping, reading books and I love firesport. I‘m really enjoyed learning English. I have two older brothers. I love spending time with family, my </a:t>
            </a:r>
            <a:r>
              <a:rPr lang="sk-SK" smtClean="0">
                <a:latin typeface="Arial Rounded MT Bold" pitchFamily="34" charset="0"/>
              </a:rPr>
              <a:t>best friend Lucia and with my boyfriend Patrik.My </a:t>
            </a:r>
            <a:r>
              <a:rPr lang="sk-SK" dirty="0" smtClean="0">
                <a:latin typeface="Arial Rounded MT Bold" pitchFamily="34" charset="0"/>
              </a:rPr>
              <a:t>friends tell about me I‘m kind, empathetically and headstrong.</a:t>
            </a:r>
          </a:p>
          <a:p>
            <a:pPr>
              <a:buNone/>
            </a:pPr>
            <a:r>
              <a:rPr lang="sk-SK" dirty="0" smtClean="0">
                <a:latin typeface="Arial Rounded MT Bold" pitchFamily="34" charset="0"/>
              </a:rPr>
              <a:t>	My moto: </a:t>
            </a:r>
            <a:r>
              <a:rPr lang="sk-SK" sz="3600" dirty="0" smtClean="0">
                <a:latin typeface="Monotype Corsiva" pitchFamily="66" charset="0"/>
              </a:rPr>
              <a:t>„Even the smallest person can change the course of the future.“</a:t>
            </a:r>
            <a:endParaRPr lang="sk-SK" sz="3600" dirty="0">
              <a:latin typeface="Monotype Corsiva" pitchFamily="66" charset="0"/>
            </a:endParaRPr>
          </a:p>
        </p:txBody>
      </p:sp>
      <p:pic>
        <p:nvPicPr>
          <p:cNvPr id="4" name="Picture 3" descr="22664174_1174217342722008_1289651945_o.jpg"/>
          <p:cNvPicPr/>
          <p:nvPr/>
        </p:nvPicPr>
        <p:blipFill>
          <a:blip r:embed="rId2" cstate="print"/>
          <a:srcRect l="16840" r="6861"/>
          <a:stretch>
            <a:fillRect/>
          </a:stretch>
        </p:blipFill>
        <p:spPr>
          <a:xfrm rot="20935732">
            <a:off x="909177" y="3115839"/>
            <a:ext cx="3495675" cy="343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Výsledok vyhľadávania obrázkov pre dopyt jesenný list"/>
          <p:cNvPicPr/>
          <p:nvPr/>
        </p:nvPicPr>
        <p:blipFill>
          <a:blip r:embed="rId3" cstate="print"/>
          <a:srcRect l="21400" t="8459" r="23800" b="9668"/>
          <a:stretch>
            <a:fillRect/>
          </a:stretch>
        </p:blipFill>
        <p:spPr bwMode="auto">
          <a:xfrm rot="468660">
            <a:off x="141692" y="209554"/>
            <a:ext cx="3204980" cy="3087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83880" cy="1051560"/>
          </a:xfrm>
        </p:spPr>
        <p:txBody>
          <a:bodyPr>
            <a:normAutofit/>
          </a:bodyPr>
          <a:lstStyle/>
          <a:p>
            <a:r>
              <a:rPr lang="sk-SK" sz="5400" dirty="0" smtClean="0">
                <a:latin typeface="Monotype Corsiva" pitchFamily="66" charset="0"/>
              </a:rPr>
              <a:t>♣Zuzana  Žideková</a:t>
            </a:r>
            <a:endParaRPr lang="sk-SK" sz="540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3600400" cy="52680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dirty="0" smtClean="0"/>
              <a:t>	</a:t>
            </a:r>
            <a:r>
              <a:rPr lang="sk-SK" sz="2000" dirty="0" smtClean="0">
                <a:latin typeface="Arial Rounded MT Bold" pitchFamily="34" charset="0"/>
              </a:rPr>
              <a:t>Who am I? My name is Zuzana Žideková and I‘m student of Hotel Academy in Žilina. I‘m 16 years old girl who loves my family, my friends and loves a lot of sports.I actively play volleyball and floorball, but I look at football and hockey on TV or studiums. I am grateful for everything in my life. I live in a small but very nice village on the north of Slovakia. </a:t>
            </a:r>
          </a:p>
          <a:p>
            <a:pPr>
              <a:buNone/>
            </a:pPr>
            <a:r>
              <a:rPr lang="sk-SK" sz="2000" dirty="0" smtClean="0">
                <a:latin typeface="Arial Rounded MT Bold" pitchFamily="34" charset="0"/>
              </a:rPr>
              <a:t>  My moto: </a:t>
            </a:r>
            <a:r>
              <a:rPr lang="sk-SK" sz="3000" dirty="0" smtClean="0">
                <a:latin typeface="Monotype Corsiva" pitchFamily="66" charset="0"/>
              </a:rPr>
              <a:t>„Tomorrow‘s life is too late. Live today.“</a:t>
            </a:r>
            <a:endParaRPr lang="sk-SK" sz="3000" dirty="0">
              <a:latin typeface="Monotype Corsiva" pitchFamily="66" charset="0"/>
            </a:endParaRPr>
          </a:p>
        </p:txBody>
      </p:sp>
      <p:pic>
        <p:nvPicPr>
          <p:cNvPr id="4" name="Picture 3" descr="received_166493245355776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72108">
            <a:off x="4139952" y="3476637"/>
            <a:ext cx="4392488" cy="2927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6ecc0a79084110ddc35357920d9926ee2e734f21_big.jpg"/>
          <p:cNvPicPr/>
          <p:nvPr/>
        </p:nvPicPr>
        <p:blipFill>
          <a:blip r:embed="rId3" cstate="print"/>
          <a:srcRect l="5416" t="22603" r="6947" b="9589"/>
          <a:stretch>
            <a:fillRect/>
          </a:stretch>
        </p:blipFill>
        <p:spPr>
          <a:xfrm rot="539834">
            <a:off x="5508104" y="476672"/>
            <a:ext cx="3384376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 descr="22766588_1671529322898079_82124959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04664"/>
            <a:ext cx="8183880" cy="1458488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endParaRPr lang="sk-SK" dirty="0" smtClean="0">
              <a:solidFill>
                <a:srgbClr val="80000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sk-SK" dirty="0" smtClean="0">
              <a:solidFill>
                <a:srgbClr val="8000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sk-SK" sz="20300" dirty="0" smtClean="0">
                <a:solidFill>
                  <a:srgbClr val="800000"/>
                </a:solidFill>
                <a:latin typeface="Monotype Corsiva" pitchFamily="66" charset="0"/>
              </a:rPr>
              <a:t>NICE TO MEET YOU!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8674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5976664"/>
          </a:xfrm>
          <a:prstGeom prst="rect">
            <a:avLst/>
          </a:prstGeom>
          <a:noFill/>
        </p:spPr>
      </p:pic>
      <p:sp>
        <p:nvSpPr>
          <p:cNvPr id="5" name="Vertical Scroll 4"/>
          <p:cNvSpPr/>
          <p:nvPr/>
        </p:nvSpPr>
        <p:spPr>
          <a:xfrm rot="21204545">
            <a:off x="683568" y="3140968"/>
            <a:ext cx="3456384" cy="3168352"/>
          </a:xfrm>
          <a:prstGeom prst="verticalScroll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5"/>
          <p:cNvSpPr txBox="1"/>
          <p:nvPr/>
        </p:nvSpPr>
        <p:spPr>
          <a:xfrm rot="21222183">
            <a:off x="1331640" y="4077072"/>
            <a:ext cx="2304256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 w="152400" h="50800" prst="softRound"/>
          </a:sp3d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Monotype Corsiva" pitchFamily="66" charset="0"/>
              </a:rPr>
              <a:t>We welcome you to a </a:t>
            </a:r>
            <a:r>
              <a:rPr lang="sk-SK" sz="2400" dirty="0" err="1" smtClean="0">
                <a:latin typeface="Monotype Corsiva" pitchFamily="66" charset="0"/>
              </a:rPr>
              <a:t>presentation</a:t>
            </a:r>
            <a:r>
              <a:rPr lang="sk-SK" sz="2400" dirty="0" smtClean="0">
                <a:latin typeface="Monotype Corsiva" pitchFamily="66" charset="0"/>
              </a:rPr>
              <a:t> about us. Let us introduce ourselves.</a:t>
            </a:r>
            <a:endParaRPr lang="sk-SK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83880" cy="1051560"/>
          </a:xfrm>
        </p:spPr>
        <p:txBody>
          <a:bodyPr>
            <a:normAutofit/>
          </a:bodyPr>
          <a:lstStyle/>
          <a:p>
            <a:pPr algn="r"/>
            <a:r>
              <a:rPr lang="sk-SK" sz="5400" dirty="0" smtClean="0">
                <a:solidFill>
                  <a:srgbClr val="800000"/>
                </a:solidFill>
              </a:rPr>
              <a:t>♣</a:t>
            </a:r>
            <a:r>
              <a:rPr lang="sk-SK" sz="5400" dirty="0" smtClean="0">
                <a:solidFill>
                  <a:srgbClr val="800000"/>
                </a:solidFill>
                <a:latin typeface="Monotype Corsiva" pitchFamily="66" charset="0"/>
              </a:rPr>
              <a:t>OUR  LEADER</a:t>
            </a:r>
            <a:endParaRPr lang="sk-SK" sz="54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68760"/>
            <a:ext cx="4248472" cy="525658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sk-SK" dirty="0" smtClean="0"/>
              <a:t>	</a:t>
            </a:r>
            <a:r>
              <a:rPr lang="en-US" sz="8000" dirty="0" smtClean="0">
                <a:latin typeface="Arial Rounded MT Bold" pitchFamily="34" charset="0"/>
              </a:rPr>
              <a:t>Hello friends</a:t>
            </a:r>
            <a:endParaRPr lang="sk-SK" sz="8000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sk-SK" sz="8000" dirty="0" smtClean="0">
                <a:latin typeface="Arial Rounded MT Bold" pitchFamily="34" charset="0"/>
              </a:rPr>
              <a:t>	</a:t>
            </a:r>
            <a:r>
              <a:rPr lang="en-US" sz="8000" dirty="0" smtClean="0">
                <a:latin typeface="Arial Rounded MT Bold" pitchFamily="34" charset="0"/>
              </a:rPr>
              <a:t>Let me introduce myself, my name is</a:t>
            </a:r>
            <a:r>
              <a:rPr lang="sk-SK" sz="8000" dirty="0" smtClean="0">
                <a:latin typeface="Arial Rounded MT Bold" pitchFamily="34" charset="0"/>
              </a:rPr>
              <a:t> Dana Stredakova.</a:t>
            </a:r>
            <a:r>
              <a:rPr lang="en-US" sz="8000" dirty="0" smtClean="0">
                <a:latin typeface="Arial Rounded MT Bold" pitchFamily="34" charset="0"/>
              </a:rPr>
              <a:t> I am an English teacher of the Slovak team.</a:t>
            </a:r>
            <a:r>
              <a:rPr lang="sk-SK" sz="8000" dirty="0" smtClean="0">
                <a:latin typeface="Arial Rounded MT Bold" pitchFamily="34" charset="0"/>
              </a:rPr>
              <a:t> </a:t>
            </a:r>
            <a:r>
              <a:rPr lang="en-US" sz="8000" dirty="0" smtClean="0">
                <a:latin typeface="Arial Rounded MT Bold" pitchFamily="34" charset="0"/>
              </a:rPr>
              <a:t>I love my students a lot and I am proud of</a:t>
            </a:r>
            <a:r>
              <a:rPr lang="sk-SK" sz="8000" dirty="0" smtClean="0">
                <a:latin typeface="Arial Rounded MT Bold" pitchFamily="34" charset="0"/>
              </a:rPr>
              <a:t> </a:t>
            </a:r>
            <a:r>
              <a:rPr lang="en-US" sz="8000" dirty="0" smtClean="0">
                <a:latin typeface="Arial Rounded MT Bold" pitchFamily="34" charset="0"/>
              </a:rPr>
              <a:t>them any time.</a:t>
            </a:r>
            <a:endParaRPr lang="sk-SK" sz="8000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sk-SK" sz="8000" dirty="0" smtClean="0">
                <a:latin typeface="Arial Rounded MT Bold" pitchFamily="34" charset="0"/>
              </a:rPr>
              <a:t>	</a:t>
            </a:r>
            <a:r>
              <a:rPr lang="en-US" sz="8000" dirty="0" smtClean="0">
                <a:latin typeface="Arial Rounded MT Bold" pitchFamily="34" charset="0"/>
              </a:rPr>
              <a:t>I am married, We are a lovely family, me,</a:t>
            </a:r>
            <a:r>
              <a:rPr lang="sk-SK" sz="8000" dirty="0" smtClean="0">
                <a:latin typeface="Arial Rounded MT Bold" pitchFamily="34" charset="0"/>
              </a:rPr>
              <a:t> </a:t>
            </a:r>
            <a:r>
              <a:rPr lang="en-US" sz="8000" dirty="0" smtClean="0">
                <a:latin typeface="Arial Rounded MT Bold" pitchFamily="34" charset="0"/>
              </a:rPr>
              <a:t>my husband, our son Alexander and his wife</a:t>
            </a:r>
            <a:r>
              <a:rPr lang="sk-SK" sz="8000" dirty="0" smtClean="0">
                <a:latin typeface="Arial Rounded MT Bold" pitchFamily="34" charset="0"/>
              </a:rPr>
              <a:t> </a:t>
            </a:r>
            <a:r>
              <a:rPr lang="en-US" sz="8000" dirty="0" smtClean="0">
                <a:latin typeface="Arial Rounded MT Bold" pitchFamily="34" charset="0"/>
              </a:rPr>
              <a:t>Iris and also cute twins Ivan and </a:t>
            </a:r>
            <a:r>
              <a:rPr lang="en-US" sz="8000" dirty="0" err="1" smtClean="0">
                <a:latin typeface="Arial Rounded MT Bold" pitchFamily="34" charset="0"/>
              </a:rPr>
              <a:t>Pavel</a:t>
            </a:r>
            <a:r>
              <a:rPr lang="en-US" sz="8000" dirty="0" smtClean="0">
                <a:latin typeface="Arial Rounded MT Bold" pitchFamily="34" charset="0"/>
              </a:rPr>
              <a:t>.</a:t>
            </a:r>
            <a:r>
              <a:rPr lang="sk-SK" sz="8000" dirty="0" smtClean="0">
                <a:latin typeface="Arial Rounded MT Bold" pitchFamily="34" charset="0"/>
              </a:rPr>
              <a:t> </a:t>
            </a:r>
          </a:p>
          <a:p>
            <a:pPr>
              <a:buNone/>
            </a:pPr>
            <a:r>
              <a:rPr lang="sk-SK" sz="8000" dirty="0" smtClean="0">
                <a:latin typeface="Arial Rounded MT Bold" pitchFamily="34" charset="0"/>
              </a:rPr>
              <a:t>	</a:t>
            </a:r>
            <a:r>
              <a:rPr lang="en-US" sz="8000" dirty="0" smtClean="0">
                <a:latin typeface="Arial Rounded MT Bold" pitchFamily="34" charset="0"/>
              </a:rPr>
              <a:t>In my free time I take care of my flowers, I</a:t>
            </a:r>
            <a:r>
              <a:rPr lang="sk-SK" sz="8000" dirty="0" smtClean="0">
                <a:latin typeface="Arial Rounded MT Bold" pitchFamily="34" charset="0"/>
              </a:rPr>
              <a:t> </a:t>
            </a:r>
            <a:r>
              <a:rPr lang="en-US" sz="8000" dirty="0" smtClean="0">
                <a:latin typeface="Arial Rounded MT Bold" pitchFamily="34" charset="0"/>
              </a:rPr>
              <a:t>love reading, travelling, cooking and</a:t>
            </a:r>
            <a:r>
              <a:rPr lang="sk-SK" sz="8000" dirty="0" smtClean="0">
                <a:latin typeface="Arial Rounded MT Bold" pitchFamily="34" charset="0"/>
              </a:rPr>
              <a:t> </a:t>
            </a:r>
            <a:r>
              <a:rPr lang="en-US" sz="8000" dirty="0" smtClean="0">
                <a:latin typeface="Arial Rounded MT Bold" pitchFamily="34" charset="0"/>
              </a:rPr>
              <a:t>painting.</a:t>
            </a:r>
          </a:p>
          <a:p>
            <a:pPr>
              <a:buNone/>
            </a:pPr>
            <a:r>
              <a:rPr lang="sk-SK" sz="8000" dirty="0" smtClean="0">
                <a:latin typeface="Arial Rounded MT Bold" pitchFamily="34" charset="0"/>
              </a:rPr>
              <a:t>	</a:t>
            </a:r>
            <a:r>
              <a:rPr lang="en-US" sz="8000" dirty="0" smtClean="0">
                <a:latin typeface="Arial Rounded MT Bold" pitchFamily="34" charset="0"/>
              </a:rPr>
              <a:t>I would like to share with you the</a:t>
            </a:r>
            <a:r>
              <a:rPr lang="sk-SK" sz="8000" dirty="0" smtClean="0">
                <a:latin typeface="Arial Rounded MT Bold" pitchFamily="34" charset="0"/>
              </a:rPr>
              <a:t> 	</a:t>
            </a:r>
            <a:r>
              <a:rPr lang="en-US" sz="8000" dirty="0" smtClean="0">
                <a:latin typeface="Arial Rounded MT Bold" pitchFamily="34" charset="0"/>
              </a:rPr>
              <a:t>greatest time and reach excellent project</a:t>
            </a:r>
            <a:r>
              <a:rPr lang="sk-SK" sz="8000" dirty="0" smtClean="0">
                <a:latin typeface="Arial Rounded MT Bold" pitchFamily="34" charset="0"/>
              </a:rPr>
              <a:t> </a:t>
            </a:r>
            <a:r>
              <a:rPr lang="en-US" sz="8000" dirty="0" smtClean="0">
                <a:latin typeface="Arial Rounded MT Bold" pitchFamily="34" charset="0"/>
              </a:rPr>
              <a:t>results.</a:t>
            </a:r>
            <a:endParaRPr lang="sk-SK" sz="8000" dirty="0">
              <a:latin typeface="Arial Rounded MT Bold" pitchFamily="34" charset="0"/>
            </a:endParaRPr>
          </a:p>
        </p:txBody>
      </p:sp>
      <p:pic>
        <p:nvPicPr>
          <p:cNvPr id="5" name="Picture 4" descr="C:\Users\User\Desktop\Fotografia14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6" t="4626" r="27769"/>
          <a:stretch>
            <a:fillRect/>
          </a:stretch>
        </p:blipFill>
        <p:spPr bwMode="auto">
          <a:xfrm rot="21226109">
            <a:off x="1691680" y="2492896"/>
            <a:ext cx="2819400" cy="4124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09aa3e12dd879d65a9c23239c3dbd764403371aa_large.jpg"/>
          <p:cNvPicPr/>
          <p:nvPr/>
        </p:nvPicPr>
        <p:blipFill>
          <a:blip r:embed="rId3" cstate="print"/>
          <a:srcRect l="21012" t="20000" r="28334"/>
          <a:stretch>
            <a:fillRect/>
          </a:stretch>
        </p:blipFill>
        <p:spPr>
          <a:xfrm rot="20927439">
            <a:off x="266759" y="271880"/>
            <a:ext cx="3096344" cy="3048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83880" cy="1051560"/>
          </a:xfrm>
        </p:spPr>
        <p:txBody>
          <a:bodyPr>
            <a:normAutofit/>
          </a:bodyPr>
          <a:lstStyle/>
          <a:p>
            <a:r>
              <a:rPr lang="sk-SK" sz="5400" dirty="0" smtClean="0">
                <a:latin typeface="Monotype Corsiva" pitchFamily="66" charset="0"/>
              </a:rPr>
              <a:t>♣Tomáš Kotrbanec </a:t>
            </a:r>
            <a:endParaRPr lang="sk-SK" sz="540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4176464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dirty="0" smtClean="0">
                <a:latin typeface="Arial Rounded MT Bold" pitchFamily="34" charset="0"/>
              </a:rPr>
              <a:t>	</a:t>
            </a:r>
            <a:r>
              <a:rPr lang="sk-SK" sz="2000" dirty="0" smtClean="0">
                <a:latin typeface="Arial Rounded MT Bold" pitchFamily="34" charset="0"/>
              </a:rPr>
              <a:t>My names is Tomáš Kotrbanec. I am 16 years old. I live in Slovakia in Žilina. I am student of the Hotel  Academy .I like footbal,computer game. I am funny,dear. I very much know new people. I really enjoy spending time with friends. My favorite food is spaghetti and the year's favorite season is summer.I have one sister. She is 5 years old. She is very cute.</a:t>
            </a:r>
          </a:p>
          <a:p>
            <a:endParaRPr lang="sk-SK" dirty="0"/>
          </a:p>
        </p:txBody>
      </p:sp>
      <p:sp>
        <p:nvSpPr>
          <p:cNvPr id="2050" name="AutoShape 2" descr="Súvisiaci obráz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2" name="AutoShape 4" descr="Súvisiaci obráz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Súvisiaci obráz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Picture 7" descr="7149_Beautiful-cooper-colored-leaf-in-the-autumn-sunlight.jpg"/>
          <p:cNvPicPr/>
          <p:nvPr/>
        </p:nvPicPr>
        <p:blipFill>
          <a:blip r:embed="rId2" cstate="print"/>
          <a:srcRect l="18347" r="19140"/>
          <a:stretch>
            <a:fillRect/>
          </a:stretch>
        </p:blipFill>
        <p:spPr>
          <a:xfrm rot="522643">
            <a:off x="5658805" y="-14718"/>
            <a:ext cx="3262746" cy="318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:\Users\Student\Downloads\22662608_1687240958016727_1460117502_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3" r="43456"/>
          <a:stretch>
            <a:fillRect/>
          </a:stretch>
        </p:blipFill>
        <p:spPr bwMode="auto">
          <a:xfrm rot="549811">
            <a:off x="4517306" y="2715077"/>
            <a:ext cx="2368841" cy="4024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908720"/>
          </a:xfrm>
        </p:spPr>
        <p:txBody>
          <a:bodyPr>
            <a:noAutofit/>
          </a:bodyPr>
          <a:lstStyle/>
          <a:p>
            <a:pPr algn="r"/>
            <a:r>
              <a:rPr lang="sk-SK" sz="5400" dirty="0" smtClean="0">
                <a:solidFill>
                  <a:srgbClr val="800000"/>
                </a:solidFill>
              </a:rPr>
              <a:t>♣</a:t>
            </a:r>
            <a:r>
              <a:rPr lang="sk-SK" sz="5400" dirty="0" smtClean="0">
                <a:solidFill>
                  <a:srgbClr val="800000"/>
                </a:solidFill>
                <a:latin typeface="Monotype Corsiva" pitchFamily="66" charset="0"/>
              </a:rPr>
              <a:t>Bianka Kováčiková</a:t>
            </a:r>
            <a:endParaRPr lang="sk-SK" sz="54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980728"/>
            <a:ext cx="4176464" cy="55446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/>
              <a:t>	</a:t>
            </a:r>
            <a:r>
              <a:rPr lang="sk-SK" sz="2400" dirty="0" smtClean="0">
                <a:latin typeface="Arial Rounded MT Bold" pitchFamily="34" charset="0"/>
              </a:rPr>
              <a:t>My name is Bianka. I´m 17 years old. I´m student  of a Hotel academy in Žilina. I love reading and spending  time with my friends .  My hobby is cooking, making  DIY decorations  and creating interesting make-up looks. My favorite meal is beef with pumpkin sauce and roasted potatoes. I like fall weather  the  most of all.  </a:t>
            </a:r>
          </a:p>
          <a:p>
            <a:endParaRPr lang="sk-SK" dirty="0"/>
          </a:p>
        </p:txBody>
      </p:sp>
      <p:pic>
        <p:nvPicPr>
          <p:cNvPr id="5" name="Picture 4" descr="zlty-jesenny-list-218409.jpg"/>
          <p:cNvPicPr/>
          <p:nvPr/>
        </p:nvPicPr>
        <p:blipFill>
          <a:blip r:embed="rId2" cstate="print"/>
          <a:srcRect l="18347" t="2647" r="18182"/>
          <a:stretch>
            <a:fillRect/>
          </a:stretch>
        </p:blipFill>
        <p:spPr>
          <a:xfrm rot="21078207">
            <a:off x="45229" y="268964"/>
            <a:ext cx="3806762" cy="3275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1" descr="C:\Users\Student\Desktop\22627685_696829250520759_1889799743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953">
            <a:off x="2021148" y="2964935"/>
            <a:ext cx="2778205" cy="3709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>
            <a:normAutofit/>
          </a:bodyPr>
          <a:lstStyle/>
          <a:p>
            <a:r>
              <a:rPr lang="sk-SK" sz="5400" dirty="0" smtClean="0">
                <a:latin typeface="Monotype Corsiva" pitchFamily="66" charset="0"/>
              </a:rPr>
              <a:t>♣Simona Lamlechová</a:t>
            </a:r>
            <a:endParaRPr lang="sk-SK" sz="540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3960440" cy="53285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dirty="0" smtClean="0">
                <a:latin typeface="Arial Rounded MT Bold" pitchFamily="34" charset="0"/>
              </a:rPr>
              <a:t>	Hello !</a:t>
            </a:r>
          </a:p>
          <a:p>
            <a:pPr>
              <a:buNone/>
            </a:pPr>
            <a:r>
              <a:rPr lang="sk-SK" dirty="0" smtClean="0">
                <a:latin typeface="Arial Rounded MT Bold" pitchFamily="34" charset="0"/>
              </a:rPr>
              <a:t>	My name is Simona Lamlechová. I am 16 years old. I am from Bytča – Slovakia. I am a student of the Hotel Academy in Žilina. My hobbies are for example running, drawing, cooking and baking. I like walking with my friends and hiking with my family. I am driving on roller skates. I enjoy dancing and football. I love reading books and my favorite writer is Michelle Paverová. I have a pet. It is a cat and is called Monty. I love animals. I have one younger brother. His name is Richard and is 8 years old.</a:t>
            </a:r>
          </a:p>
          <a:p>
            <a:endParaRPr lang="sk-SK" dirty="0"/>
          </a:p>
        </p:txBody>
      </p:sp>
      <p:pic>
        <p:nvPicPr>
          <p:cNvPr id="7" name="Picture 6" descr="Výsledok vyhľadávania obrázkov pre dopyt jesenne listy"/>
          <p:cNvPicPr/>
          <p:nvPr/>
        </p:nvPicPr>
        <p:blipFill>
          <a:blip r:embed="rId2" cstate="print"/>
          <a:srcRect l="10240" t="5707" r="8843"/>
          <a:stretch>
            <a:fillRect/>
          </a:stretch>
        </p:blipFill>
        <p:spPr bwMode="auto">
          <a:xfrm>
            <a:off x="5868144" y="332656"/>
            <a:ext cx="3024336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ttps://scontent.fbts5-1.fna.fbcdn.net/v/t34.0-12/22657128_2021659358064157_221129562_n.jpg?oh=bd11180fb6df0b9fd42ed8e934ba0afb&amp;oe=59EC5C07"/>
          <p:cNvPicPr/>
          <p:nvPr/>
        </p:nvPicPr>
        <p:blipFill>
          <a:blip r:embed="rId3" cstate="print"/>
          <a:srcRect l="21984" r="21983"/>
          <a:stretch>
            <a:fillRect/>
          </a:stretch>
        </p:blipFill>
        <p:spPr bwMode="auto">
          <a:xfrm rot="426123">
            <a:off x="4513574" y="2551541"/>
            <a:ext cx="2353037" cy="3860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83880" cy="1051560"/>
          </a:xfrm>
        </p:spPr>
        <p:txBody>
          <a:bodyPr>
            <a:normAutofit/>
          </a:bodyPr>
          <a:lstStyle/>
          <a:p>
            <a:pPr algn="r"/>
            <a:r>
              <a:rPr lang="sk-SK" sz="5400" dirty="0" smtClean="0">
                <a:solidFill>
                  <a:srgbClr val="800000"/>
                </a:solidFill>
                <a:latin typeface="Monotype Corsiva" pitchFamily="66" charset="0"/>
              </a:rPr>
              <a:t>♣Lucia Lukáčiková</a:t>
            </a:r>
            <a:endParaRPr lang="sk-SK" sz="5400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196752"/>
            <a:ext cx="3935408" cy="53285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dirty="0" smtClean="0"/>
              <a:t>	</a:t>
            </a:r>
            <a:r>
              <a:rPr lang="sk-SK" dirty="0" smtClean="0">
                <a:latin typeface="Arial Rounded MT Bold" pitchFamily="34" charset="0"/>
              </a:rPr>
              <a:t>Hello!My name is Lucia Lukáčiková. I am 16 years old. I am from Bytča,Slovakia. I am a student of the Hotel Academy in Žilina. I am interesting in firesport. I love it so much! I like walking with my dog Kessy. My other interests are:cooking and baking,reading,cycling. I like spending time with my family and best friend Alžbeta.</a:t>
            </a:r>
          </a:p>
          <a:p>
            <a:endParaRPr lang="sk-SK" dirty="0">
              <a:latin typeface="Arial Rounded MT Bold" pitchFamily="34" charset="0"/>
            </a:endParaRPr>
          </a:p>
        </p:txBody>
      </p:sp>
      <p:pic>
        <p:nvPicPr>
          <p:cNvPr id="4" name="Picture 3" descr="https://scontent.fbts5-1.fna.fbcdn.net/v/t34.0-12/22685196_1724683210907614_875158506_n.jpg?oh=e511bcf9dbc879c2aab8e6d8b7d5b2c7&amp;oe=59ED1E0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1625">
            <a:off x="1812015" y="2535344"/>
            <a:ext cx="3129229" cy="4182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úvisiaci obrázok"/>
          <p:cNvPicPr/>
          <p:nvPr/>
        </p:nvPicPr>
        <p:blipFill>
          <a:blip r:embed="rId3" cstate="print"/>
          <a:srcRect l="12378" t="49637" r="49003"/>
          <a:stretch>
            <a:fillRect/>
          </a:stretch>
        </p:blipFill>
        <p:spPr bwMode="auto">
          <a:xfrm>
            <a:off x="395536" y="188640"/>
            <a:ext cx="2952328" cy="2780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83880" cy="1051560"/>
          </a:xfrm>
        </p:spPr>
        <p:txBody>
          <a:bodyPr>
            <a:normAutofit/>
          </a:bodyPr>
          <a:lstStyle/>
          <a:p>
            <a:r>
              <a:rPr lang="sk-SK" sz="5400" dirty="0" smtClean="0">
                <a:latin typeface="Monotype Corsiva" pitchFamily="66" charset="0"/>
              </a:rPr>
              <a:t>♣Monika Magočová</a:t>
            </a:r>
            <a:endParaRPr lang="sk-SK" sz="540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4104456" cy="54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sz="2200" dirty="0" smtClean="0">
                <a:latin typeface="Arial Rounded MT Bold" pitchFamily="34" charset="0"/>
              </a:rPr>
              <a:t>	Hi, my name is Monika Magočová. I´m 17 years old. I live in Žilina and study at the Hotel Academy. I visit 2.F class. </a:t>
            </a:r>
          </a:p>
          <a:p>
            <a:pPr>
              <a:buNone/>
            </a:pPr>
            <a:r>
              <a:rPr lang="sk-SK" sz="2200" dirty="0" smtClean="0">
                <a:latin typeface="Arial Rounded MT Bold" pitchFamily="34" charset="0"/>
              </a:rPr>
              <a:t>	I´m queit, empathic, smiling, sincere and funny. I like meeting new people because we are all diffent. I can help and listen to others. </a:t>
            </a:r>
          </a:p>
          <a:p>
            <a:pPr>
              <a:buNone/>
            </a:pPr>
            <a:r>
              <a:rPr lang="sk-SK" sz="2200" dirty="0" smtClean="0">
                <a:latin typeface="Arial Rounded MT Bold" pitchFamily="34" charset="0"/>
              </a:rPr>
              <a:t>	I love music, fashion, parties, travelling, shopping and reading good books but I prefer my family, friends and boyfriend. </a:t>
            </a:r>
          </a:p>
          <a:p>
            <a:pPr>
              <a:buNone/>
            </a:pPr>
            <a:r>
              <a:rPr lang="sk-SK" sz="2200" dirty="0" smtClean="0">
                <a:latin typeface="Arial Rounded MT Bold" pitchFamily="34" charset="0"/>
              </a:rPr>
              <a:t>	In my leisure time, I like to run, watch soap operas, cook, relax and go outside with my friends. </a:t>
            </a:r>
          </a:p>
          <a:p>
            <a:pPr>
              <a:buNone/>
            </a:pPr>
            <a:r>
              <a:rPr lang="sk-SK" sz="2200" dirty="0" smtClean="0">
                <a:latin typeface="Arial Rounded MT Bold" pitchFamily="34" charset="0"/>
              </a:rPr>
              <a:t>	My motto is... </a:t>
            </a:r>
            <a:r>
              <a:rPr lang="sk-SK" i="1" dirty="0" smtClean="0">
                <a:latin typeface="Monotype Corsiva" pitchFamily="66" charset="0"/>
              </a:rPr>
              <a:t>"Your life is what your thoughts make it."</a:t>
            </a:r>
            <a:endParaRPr lang="sk-SK" dirty="0" smtClean="0">
              <a:latin typeface="Monotype Corsiva" pitchFamily="66" charset="0"/>
            </a:endParaRPr>
          </a:p>
          <a:p>
            <a:endParaRPr lang="sk-SK" dirty="0"/>
          </a:p>
        </p:txBody>
      </p:sp>
      <p:pic>
        <p:nvPicPr>
          <p:cNvPr id="5" name="Picture 4" descr="farebne-listy-213554-636x424.jpg"/>
          <p:cNvPicPr/>
          <p:nvPr/>
        </p:nvPicPr>
        <p:blipFill>
          <a:blip r:embed="rId2" cstate="print"/>
          <a:srcRect l="46612" t="4466" b="8933"/>
          <a:stretch>
            <a:fillRect/>
          </a:stretch>
        </p:blipFill>
        <p:spPr>
          <a:xfrm>
            <a:off x="5868144" y="260648"/>
            <a:ext cx="3076575" cy="3324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4062">
            <a:off x="4615745" y="3024485"/>
            <a:ext cx="2792829" cy="358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_pic659.jpg"/>
          <p:cNvPicPr/>
          <p:nvPr/>
        </p:nvPicPr>
        <p:blipFill>
          <a:blip r:embed="rId2" cstate="print"/>
          <a:stretch>
            <a:fillRect/>
          </a:stretch>
        </p:blipFill>
        <p:spPr>
          <a:xfrm rot="20467181">
            <a:off x="144560" y="193421"/>
            <a:ext cx="3187352" cy="2931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051560"/>
          </a:xfrm>
        </p:spPr>
        <p:txBody>
          <a:bodyPr>
            <a:normAutofit/>
          </a:bodyPr>
          <a:lstStyle/>
          <a:p>
            <a:pPr algn="r"/>
            <a:r>
              <a:rPr lang="sk-SK" sz="5400" dirty="0" smtClean="0">
                <a:solidFill>
                  <a:srgbClr val="800000"/>
                </a:solidFill>
                <a:latin typeface="Monotype Corsiva" pitchFamily="66" charset="0"/>
              </a:rPr>
              <a:t>♣Martin Motloch</a:t>
            </a:r>
            <a:endParaRPr lang="sk-SK" sz="5400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056" y="1268760"/>
            <a:ext cx="3791392" cy="526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dirty="0" smtClean="0">
                <a:latin typeface="Arial Rounded MT Bold" pitchFamily="34" charset="0"/>
              </a:rPr>
              <a:t>	Hi my name si Martin Motloch. I am 16 years old.I live in Slovakia in the city of Žilina.I am student of the Hotel academy.I dont like autumn and spring.I like playing in accordeon and drumsand sometimes i sang opera.I am optimist,dear,volatile and very funny people,sometimes i have a sense of humor.I like to talk to others than Iam.I have one twin ,she name is Martina.</a:t>
            </a:r>
          </a:p>
          <a:p>
            <a:endParaRPr lang="sk-SK" dirty="0">
              <a:latin typeface="Arial Rounded MT Bold" pitchFamily="34" charset="0"/>
            </a:endParaRPr>
          </a:p>
        </p:txBody>
      </p:sp>
      <p:pic>
        <p:nvPicPr>
          <p:cNvPr id="5" name="Obrázok 1" descr="C:\Users\Student\Downloads\IMG_20171019_1117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1757">
            <a:off x="2638568" y="2147750"/>
            <a:ext cx="2514203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247</TotalTime>
  <Words>64</Words>
  <Application>Microsoft Office PowerPoint</Application>
  <PresentationFormat>Prezentácia na obrazovke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3" baseType="lpstr">
      <vt:lpstr>Arial Rounded MT Bold</vt:lpstr>
      <vt:lpstr>Imprint MT Shadow</vt:lpstr>
      <vt:lpstr>Monotype Corsiva</vt:lpstr>
      <vt:lpstr>Verdana</vt:lpstr>
      <vt:lpstr>Wingdings 2</vt:lpstr>
      <vt:lpstr>Aspect</vt:lpstr>
      <vt:lpstr> Slovakia</vt:lpstr>
      <vt:lpstr>Prezentácia programu PowerPoint</vt:lpstr>
      <vt:lpstr>♣OUR  LEADER</vt:lpstr>
      <vt:lpstr>♣Tomáš Kotrbanec </vt:lpstr>
      <vt:lpstr>♣Bianka Kováčiková</vt:lpstr>
      <vt:lpstr>♣Simona Lamlechová</vt:lpstr>
      <vt:lpstr>♣Lucia Lukáčiková</vt:lpstr>
      <vt:lpstr>♣Monika Magočová</vt:lpstr>
      <vt:lpstr>♣Martin Motloch</vt:lpstr>
      <vt:lpstr>♣Vanessa Obertová</vt:lpstr>
      <vt:lpstr>♣Lea Petrželková ♣Patrícia Pechalová</vt:lpstr>
      <vt:lpstr>♣ Tímea Prasličáková</vt:lpstr>
      <vt:lpstr>♣ Filip Šedivý</vt:lpstr>
      <vt:lpstr>♣Barbora Špircová</vt:lpstr>
      <vt:lpstr>♣Alžbeta Vozáriková</vt:lpstr>
      <vt:lpstr>♣Zuzana  Žideková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Slovakia</dc:title>
  <dc:creator>Rodina</dc:creator>
  <cp:lastModifiedBy>Aberlova2</cp:lastModifiedBy>
  <cp:revision>28</cp:revision>
  <dcterms:created xsi:type="dcterms:W3CDTF">2017-10-19T16:18:21Z</dcterms:created>
  <dcterms:modified xsi:type="dcterms:W3CDTF">2017-11-06T06:32:15Z</dcterms:modified>
</cp:coreProperties>
</file>